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68" r:id="rId16"/>
    <p:sldId id="269" r:id="rId17"/>
    <p:sldId id="270" r:id="rId18"/>
    <p:sldId id="271" r:id="rId19"/>
    <p:sldId id="273" r:id="rId20"/>
    <p:sldId id="274" r:id="rId21"/>
    <p:sldId id="281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C48FC-A37D-44C8-B4CB-A6BCA9532305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93854-3833-4FAA-8E06-8DCDF47ECB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7613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Image Suzy Cube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93854-3833-4FAA-8E06-8DCDF47ECB8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9110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054A-91EC-4737-B1B4-AC39A86546F7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FBCA-5181-426C-A985-9FD76C22D3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70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054A-91EC-4737-B1B4-AC39A86546F7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FBCA-5181-426C-A985-9FD76C22D3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93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054A-91EC-4737-B1B4-AC39A86546F7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FBCA-5181-426C-A985-9FD76C22D3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678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054A-91EC-4737-B1B4-AC39A86546F7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FBCA-5181-426C-A985-9FD76C22D367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0145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054A-91EC-4737-B1B4-AC39A86546F7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FBCA-5181-426C-A985-9FD76C22D3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1621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054A-91EC-4737-B1B4-AC39A86546F7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FBCA-5181-426C-A985-9FD76C22D3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152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054A-91EC-4737-B1B4-AC39A86546F7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FBCA-5181-426C-A985-9FD76C22D3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25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054A-91EC-4737-B1B4-AC39A86546F7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FBCA-5181-426C-A985-9FD76C22D3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9386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054A-91EC-4737-B1B4-AC39A86546F7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FBCA-5181-426C-A985-9FD76C22D3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63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054A-91EC-4737-B1B4-AC39A86546F7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FBCA-5181-426C-A985-9FD76C22D3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5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054A-91EC-4737-B1B4-AC39A86546F7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FBCA-5181-426C-A985-9FD76C22D3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35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054A-91EC-4737-B1B4-AC39A86546F7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FBCA-5181-426C-A985-9FD76C22D3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991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054A-91EC-4737-B1B4-AC39A86546F7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FBCA-5181-426C-A985-9FD76C22D3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85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054A-91EC-4737-B1B4-AC39A86546F7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FBCA-5181-426C-A985-9FD76C22D3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741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054A-91EC-4737-B1B4-AC39A86546F7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FBCA-5181-426C-A985-9FD76C22D3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076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054A-91EC-4737-B1B4-AC39A86546F7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FBCA-5181-426C-A985-9FD76C22D3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104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054A-91EC-4737-B1B4-AC39A86546F7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FBCA-5181-426C-A985-9FD76C22D3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65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23C054A-91EC-4737-B1B4-AC39A86546F7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958FBCA-5181-426C-A985-9FD76C22D3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764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9C000-E700-4FF3-8529-54C5FAF5E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8857" y="1201369"/>
            <a:ext cx="4583022" cy="2633146"/>
          </a:xfrm>
        </p:spPr>
        <p:txBody>
          <a:bodyPr>
            <a:normAutofit/>
          </a:bodyPr>
          <a:lstStyle/>
          <a:p>
            <a:r>
              <a:rPr lang="fr-FR" sz="5000" u="sng" dirty="0"/>
              <a:t>Master </a:t>
            </a:r>
            <a:r>
              <a:rPr lang="en-US" sz="5000" u="sng" dirty="0"/>
              <a:t>project</a:t>
            </a:r>
            <a:r>
              <a:rPr lang="fr-FR" sz="5000" u="sng" dirty="0"/>
              <a:t> session 2019-2021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477061-46AC-4BEB-8B4B-3A2B3179F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2857" y="3834512"/>
            <a:ext cx="4559022" cy="1675335"/>
          </a:xfrm>
        </p:spPr>
        <p:txBody>
          <a:bodyPr>
            <a:normAutofit/>
          </a:bodyPr>
          <a:lstStyle/>
          <a:p>
            <a:r>
              <a:rPr lang="fr-FR"/>
              <a:t>Anthony Lamour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2E9B3-C34D-4E01-8496-7C45FD102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5042779" cy="4781641"/>
          </a:xfrm>
          <a:prstGeom prst="rect">
            <a:avLst/>
          </a:prstGeom>
          <a:solidFill>
            <a:srgbClr val="FFFFFF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0F53B5-4434-4C6A-956E-580D2C7CF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150" y="1126061"/>
            <a:ext cx="2469774" cy="266834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carte de visite, graphiques vectoriels&#10;&#10;Description générée automatiquement">
            <a:extLst>
              <a:ext uri="{FF2B5EF4-FFF2-40B4-BE49-F238E27FC236}">
                <a16:creationId xmlns:a16="http://schemas.microsoft.com/office/drawing/2014/main" id="{E91A4F74-B25F-4A35-B5E8-43978F662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5" y="1848547"/>
            <a:ext cx="2134572" cy="1206032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4772974-557C-4642-8AE6-2A883EB5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62054" y="1126061"/>
            <a:ext cx="2070472" cy="19326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190198D-B0A1-4546-BC14-E460AF3E6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5199" y="3952923"/>
            <a:ext cx="2475988" cy="163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FCC674-1C31-47D7-BFC4-5470A3FE6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75772" y="3214838"/>
            <a:ext cx="2039492" cy="2375834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0C355D-E8ED-4CE8-8EE0-482C29CA55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638" y="3906099"/>
            <a:ext cx="1717756" cy="98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68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399D2-82EA-46AB-941E-3B43BACD1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Asset Store Tools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8247821-5571-4BD4-8421-F5C461B33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05" y="1580050"/>
            <a:ext cx="7630542" cy="5087028"/>
          </a:xfrm>
        </p:spPr>
      </p:pic>
    </p:spTree>
    <p:extLst>
      <p:ext uri="{BB962C8B-B14F-4D97-AF65-F5344CB8AC3E}">
        <p14:creationId xmlns:p14="http://schemas.microsoft.com/office/powerpoint/2010/main" val="2766947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17BAA-1952-4DA5-B904-0B397EB1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rules about Unity submission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1242C552-3869-4CAD-BEAF-97031037C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27" y="1731963"/>
            <a:ext cx="7216421" cy="4059237"/>
          </a:xfrm>
        </p:spPr>
      </p:pic>
    </p:spTree>
    <p:extLst>
      <p:ext uri="{BB962C8B-B14F-4D97-AF65-F5344CB8AC3E}">
        <p14:creationId xmlns:p14="http://schemas.microsoft.com/office/powerpoint/2010/main" val="1165740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0BA231-6FDF-4114-8B3D-0D633B385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package ?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8266A43-1D9A-4796-B61F-24EA6C1FF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24" y="2426797"/>
            <a:ext cx="9186151" cy="2004406"/>
          </a:xfrm>
        </p:spPr>
      </p:pic>
    </p:spTree>
    <p:extLst>
      <p:ext uri="{BB962C8B-B14F-4D97-AF65-F5344CB8AC3E}">
        <p14:creationId xmlns:p14="http://schemas.microsoft.com/office/powerpoint/2010/main" val="786045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B53C3-A409-4DBC-A1EA-7ECFDEDE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send the package to a Unity publisher account ?</a:t>
            </a:r>
          </a:p>
        </p:txBody>
      </p:sp>
      <p:pic>
        <p:nvPicPr>
          <p:cNvPr id="4" name="Espace réservé du contenu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30E06BE-17B7-41FF-8BF2-CC068AF6369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816" y="1735495"/>
            <a:ext cx="7884368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83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95A7E-A202-438D-B794-66B92ECD7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Problems : first problem platform is too vague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21440D91-C142-4426-8DF8-7A3991ABAB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36" r="2" b="2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5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7D44F54-BCCE-4204-91A8-65B793F229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7" b="13700"/>
          <a:stretch/>
        </p:blipFill>
        <p:spPr>
          <a:xfrm>
            <a:off x="0" y="3474731"/>
            <a:ext cx="6096000" cy="338327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358808F-7330-4AC1-958B-81859EB1D7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/>
        </p:blipFill>
        <p:spPr>
          <a:xfrm>
            <a:off x="-10648" y="-2"/>
            <a:ext cx="6096000" cy="342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2FD716-F8C6-40BD-B16F-27455159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/>
              <a:t>Problems : Moving platform but not player</a:t>
            </a:r>
          </a:p>
        </p:txBody>
      </p:sp>
    </p:spTree>
    <p:extLst>
      <p:ext uri="{BB962C8B-B14F-4D97-AF65-F5344CB8AC3E}">
        <p14:creationId xmlns:p14="http://schemas.microsoft.com/office/powerpoint/2010/main" val="2386650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791114-B560-474B-9792-BE26D427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: adding doors but…</a:t>
            </a:r>
          </a:p>
        </p:txBody>
      </p:sp>
      <p:pic>
        <p:nvPicPr>
          <p:cNvPr id="5" name="Espace réservé du contenu 4" descr="Une image contenant texte, plancher&#10;&#10;Description générée automatiquement">
            <a:extLst>
              <a:ext uri="{FF2B5EF4-FFF2-40B4-BE49-F238E27FC236}">
                <a16:creationId xmlns:a16="http://schemas.microsoft.com/office/drawing/2014/main" id="{E2133D7A-A4E1-4528-A102-7D53DF3BE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39" y="1731963"/>
            <a:ext cx="5889996" cy="4059237"/>
          </a:xfrm>
        </p:spPr>
      </p:pic>
    </p:spTree>
    <p:extLst>
      <p:ext uri="{BB962C8B-B14F-4D97-AF65-F5344CB8AC3E}">
        <p14:creationId xmlns:p14="http://schemas.microsoft.com/office/powerpoint/2010/main" val="514020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D63BD0-EE88-40E5-9747-B514E4B0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= having an inventory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ED1DD8F-91E0-450E-9B54-E6BD3BD18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271" y="2026477"/>
            <a:ext cx="5356771" cy="3767469"/>
          </a:xfrm>
        </p:spPr>
      </p:pic>
      <p:pic>
        <p:nvPicPr>
          <p:cNvPr id="7" name="Image 6" descr="Une image contenant texte, lumière, sombre&#10;&#10;Description générée automatiquement">
            <a:extLst>
              <a:ext uri="{FF2B5EF4-FFF2-40B4-BE49-F238E27FC236}">
                <a16:creationId xmlns:a16="http://schemas.microsoft.com/office/drawing/2014/main" id="{4CFB7777-ED8E-40B7-A971-F92D06C51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58" y="2026477"/>
            <a:ext cx="5608303" cy="3764723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30D53D8F-EAC2-4543-B4DA-862331CF0C3F}"/>
              </a:ext>
            </a:extLst>
          </p:cNvPr>
          <p:cNvSpPr/>
          <p:nvPr/>
        </p:nvSpPr>
        <p:spPr>
          <a:xfrm>
            <a:off x="5960535" y="3574404"/>
            <a:ext cx="519010" cy="668867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41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EAAB0EA-C6CC-41DC-BB5A-EC25043F6F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52" b="2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373C868-C371-4636-93AE-4FAD7B8DF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000" dirty="0"/>
              <a:t>Problems : making a more puzzle way to open doors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456EF2-8EC3-4D6D-A820-3A046DE6A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34994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48CACC6-7FBF-451C-A02B-A2F1340C4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234" y="-2"/>
            <a:ext cx="12179302" cy="6858001"/>
          </a:xfrm>
          <a:prstGeom prst="rect">
            <a:avLst/>
          </a:prstGeom>
        </p:spPr>
      </p:pic>
      <p:sp useBgFill="1">
        <p:nvSpPr>
          <p:cNvPr id="8" name="Freeform: Shape 8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F51F34-C810-40A2-BE12-3ABB52F2D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43433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Problems : A full template too hard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551FBD-251D-4D3A-8E93-153222835B9C}"/>
              </a:ext>
            </a:extLst>
          </p:cNvPr>
          <p:cNvSpPr txBox="1"/>
          <p:nvPr/>
        </p:nvSpPr>
        <p:spPr>
          <a:xfrm>
            <a:off x="2937933" y="4876800"/>
            <a:ext cx="297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comes the game</a:t>
            </a:r>
          </a:p>
        </p:txBody>
      </p:sp>
    </p:spTree>
    <p:extLst>
      <p:ext uri="{BB962C8B-B14F-4D97-AF65-F5344CB8AC3E}">
        <p14:creationId xmlns:p14="http://schemas.microsoft.com/office/powerpoint/2010/main" val="295262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CEA99D-5D1A-4FF6-BB80-387DD152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5A3539-7EAA-457B-9803-EC2A470A2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98600"/>
            <a:ext cx="10353762" cy="5283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Idea</a:t>
            </a:r>
          </a:p>
          <a:p>
            <a:r>
              <a:rPr lang="en-US" dirty="0"/>
              <a:t>Problematic and central questions</a:t>
            </a:r>
          </a:p>
          <a:p>
            <a:r>
              <a:rPr lang="en-US" dirty="0"/>
              <a:t>What is a template ?</a:t>
            </a:r>
          </a:p>
          <a:p>
            <a:r>
              <a:rPr lang="en-US" dirty="0"/>
              <a:t>What is an asset ?</a:t>
            </a:r>
          </a:p>
          <a:p>
            <a:r>
              <a:rPr lang="en-US" dirty="0"/>
              <a:t>What is Unity ?</a:t>
            </a:r>
          </a:p>
          <a:p>
            <a:r>
              <a:rPr lang="en-US" dirty="0"/>
              <a:t>Unity Asset Store</a:t>
            </a:r>
          </a:p>
          <a:p>
            <a:r>
              <a:rPr lang="en-US" dirty="0"/>
              <a:t>Unity publisher account</a:t>
            </a:r>
          </a:p>
          <a:p>
            <a:r>
              <a:rPr lang="en-US" dirty="0"/>
              <a:t>Unity Asset Store Tools</a:t>
            </a:r>
          </a:p>
          <a:p>
            <a:r>
              <a:rPr lang="en-US" dirty="0"/>
              <a:t>Few rules about Unity submission</a:t>
            </a:r>
          </a:p>
          <a:p>
            <a:r>
              <a:rPr lang="en-US" dirty="0"/>
              <a:t>How to create a package</a:t>
            </a:r>
          </a:p>
          <a:p>
            <a:r>
              <a:rPr lang="en-US" dirty="0"/>
              <a:t>How to send a package to a publisher account</a:t>
            </a:r>
          </a:p>
          <a:p>
            <a:r>
              <a:rPr lang="en-US" dirty="0"/>
              <a:t>Problems</a:t>
            </a:r>
          </a:p>
          <a:p>
            <a:r>
              <a:rPr lang="en-US" dirty="0"/>
              <a:t>The game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48371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F51F34-C810-40A2-BE12-3ABB52F2D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871" y="1233378"/>
            <a:ext cx="547685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Problems : lack of feedbacks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8EE317-AB08-48AC-8E57-FB49C00E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Espace réservé du contenu 3" descr="Une image contenant texte, carte de visite, enveloppe, graphiques vectoriels&#10;&#10;Description générée automatiquement">
            <a:extLst>
              <a:ext uri="{FF2B5EF4-FFF2-40B4-BE49-F238E27FC236}">
                <a16:creationId xmlns:a16="http://schemas.microsoft.com/office/drawing/2014/main" id="{E10D7971-7CC3-4805-85F8-9652E2A9CF7F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1" r="-3" b="10582"/>
          <a:stretch/>
        </p:blipFill>
        <p:spPr>
          <a:xfrm>
            <a:off x="643339" y="643464"/>
            <a:ext cx="3551912" cy="27067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FAF504E-C6FB-4A75-A744-F17435D11C4E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" r="2" b="2"/>
          <a:stretch/>
        </p:blipFill>
        <p:spPr>
          <a:xfrm>
            <a:off x="643339" y="3511127"/>
            <a:ext cx="3551912" cy="270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2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7A59776-5948-400C-9935-7464561E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E60A603-A463-4332-924D-6ED3D080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2" y="609600"/>
            <a:ext cx="10369535" cy="2362610"/>
          </a:xfrm>
        </p:spPr>
        <p:txBody>
          <a:bodyPr>
            <a:normAutofit/>
          </a:bodyPr>
          <a:lstStyle/>
          <a:p>
            <a:r>
              <a:rPr lang="en-US" sz="2800" dirty="0"/>
              <a:t>After materials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3D94983-888B-4470-BB79-4AC232585F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r="6028" b="5"/>
          <a:stretch/>
        </p:blipFill>
        <p:spPr>
          <a:xfrm>
            <a:off x="895352" y="3225959"/>
            <a:ext cx="3340921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CB4D707-3534-4C60-AA3A-74A7C8A672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23" b="-3"/>
          <a:stretch/>
        </p:blipFill>
        <p:spPr>
          <a:xfrm>
            <a:off x="4413020" y="3225959"/>
            <a:ext cx="3337560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1780FB7-CD85-4065-8B0A-0A54EEADEE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" r="6348" b="-1"/>
          <a:stretch/>
        </p:blipFill>
        <p:spPr>
          <a:xfrm>
            <a:off x="7927327" y="3225959"/>
            <a:ext cx="3337560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18189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E7FE9C-171D-4EA2-9782-F392ECD0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455" y="3923930"/>
            <a:ext cx="10030510" cy="1242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Problems : need a few more things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A156E7-2308-44C1-AFC5-BDC68FEF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3681" y="839992"/>
            <a:ext cx="4161646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eau, rouge&#10;&#10;Description générée automatiquement">
            <a:extLst>
              <a:ext uri="{FF2B5EF4-FFF2-40B4-BE49-F238E27FC236}">
                <a16:creationId xmlns:a16="http://schemas.microsoft.com/office/drawing/2014/main" id="{823A54B0-E72A-429E-9647-C1514F4D1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82" y="1079036"/>
            <a:ext cx="3318845" cy="22651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3D19C7-11BA-4EB2-BF56-6C1C300DA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5144" y="826094"/>
            <a:ext cx="4160520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FEDF46A-8765-4B42-9C37-F2C177B1F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140" y="1063838"/>
            <a:ext cx="3310528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28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FC5BCA-7707-40BC-A62D-BE7E76AF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: import</a:t>
            </a:r>
          </a:p>
        </p:txBody>
      </p:sp>
      <p:pic>
        <p:nvPicPr>
          <p:cNvPr id="5" name="Espace réservé du contenu 4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6B273FB7-DCA3-49F7-98D6-A42DB86C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445" y="1731963"/>
            <a:ext cx="7215585" cy="4059237"/>
          </a:xfrm>
        </p:spPr>
      </p:pic>
    </p:spTree>
    <p:extLst>
      <p:ext uri="{BB962C8B-B14F-4D97-AF65-F5344CB8AC3E}">
        <p14:creationId xmlns:p14="http://schemas.microsoft.com/office/powerpoint/2010/main" val="2137616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773F3F-F9E7-4506-A344-D2033F92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Problems : background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7" name="Image 6" descr="Une image contenant texte, carrelé&#10;&#10;Description générée automatiquement">
            <a:extLst>
              <a:ext uri="{FF2B5EF4-FFF2-40B4-BE49-F238E27FC236}">
                <a16:creationId xmlns:a16="http://schemas.microsoft.com/office/drawing/2014/main" id="{E1CCD206-CDE9-4175-B533-E53B34284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09" y="839047"/>
            <a:ext cx="4717143" cy="3219450"/>
          </a:xfrm>
          <a:prstGeom prst="rect">
            <a:avLst/>
          </a:prstGeom>
        </p:spPr>
      </p:pic>
      <p:pic>
        <p:nvPicPr>
          <p:cNvPr id="5" name="Espace réservé du contenu 4" descr="Une image contenant aéronef&#10;&#10;Description générée automatiquement">
            <a:extLst>
              <a:ext uri="{FF2B5EF4-FFF2-40B4-BE49-F238E27FC236}">
                <a16:creationId xmlns:a16="http://schemas.microsoft.com/office/drawing/2014/main" id="{72A03F68-C3EA-480D-89F4-C6213EDF8F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821" y="1013736"/>
            <a:ext cx="5102352" cy="287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67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1658FE-F550-4318-9621-C62FA87EF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: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29290DF-7134-461C-97D0-CE35FE58B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558" y="2027027"/>
            <a:ext cx="2964334" cy="166830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C1CBBB1-609F-440E-A287-8307C5002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122" y="2027027"/>
            <a:ext cx="2964333" cy="1666569"/>
          </a:xfrm>
          <a:prstGeom prst="rect">
            <a:avLst/>
          </a:prstGeom>
        </p:spPr>
      </p:pic>
      <p:pic>
        <p:nvPicPr>
          <p:cNvPr id="9" name="Image 8" descr="Une image contenant texte, jouet, graphiques vectoriels&#10;&#10;Description générée automatiquement">
            <a:extLst>
              <a:ext uri="{FF2B5EF4-FFF2-40B4-BE49-F238E27FC236}">
                <a16:creationId xmlns:a16="http://schemas.microsoft.com/office/drawing/2014/main" id="{EBD61E1F-1BEF-4ECD-89FA-BCBA237B2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" y="2027658"/>
            <a:ext cx="2955493" cy="166767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AA9A006-B1BB-4E5A-8E5C-348B063F8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42" y="2029396"/>
            <a:ext cx="2956617" cy="1666569"/>
          </a:xfrm>
          <a:prstGeom prst="rect">
            <a:avLst/>
          </a:prstGeom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F12075E1-0D3E-46C4-ABF8-86E5CE0C1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" y="4028563"/>
            <a:ext cx="2955493" cy="166159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1C49670-E6A8-413D-AD56-C892E9689A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558" y="4028563"/>
            <a:ext cx="2964334" cy="1674414"/>
          </a:xfrm>
          <a:prstGeom prst="rect">
            <a:avLst/>
          </a:prstGeom>
        </p:spPr>
      </p:pic>
      <p:pic>
        <p:nvPicPr>
          <p:cNvPr id="17" name="Image 16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16B34D61-CA01-4645-B2DE-911C0A2B4F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122" y="4028563"/>
            <a:ext cx="2964333" cy="1672665"/>
          </a:xfrm>
          <a:prstGeom prst="rect">
            <a:avLst/>
          </a:prstGeom>
        </p:spPr>
      </p:pic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B70977CF-A5C5-4D03-8843-C79C743FBA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42" y="4028562"/>
            <a:ext cx="2970529" cy="16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46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F4A6E-E16B-46FB-8FE0-8CEFB1822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Conclusion 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72F3AC-2D5D-4779-934F-9C60DE8607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"/>
          <a:stretch/>
        </p:blipFill>
        <p:spPr>
          <a:xfrm>
            <a:off x="913795" y="1033041"/>
            <a:ext cx="5101771" cy="2831462"/>
          </a:xfrm>
          <a:prstGeom prst="rect">
            <a:avLst/>
          </a:prstGeom>
        </p:spPr>
      </p:pic>
      <p:pic>
        <p:nvPicPr>
          <p:cNvPr id="5" name="Espace réservé du contenu 4" descr="Une image contenant texte, carte de visite, graphiques vectoriels&#10;&#10;Description générée automatiquement">
            <a:extLst>
              <a:ext uri="{FF2B5EF4-FFF2-40B4-BE49-F238E27FC236}">
                <a16:creationId xmlns:a16="http://schemas.microsoft.com/office/drawing/2014/main" id="{89149F35-BC23-45E4-84DA-A1279CA509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0" r="2428" b="2"/>
          <a:stretch/>
        </p:blipFill>
        <p:spPr>
          <a:xfrm>
            <a:off x="6170821" y="1013744"/>
            <a:ext cx="5102352" cy="287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38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47F7C3-9519-47C4-8403-2D8B2D8E3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28" y="1257301"/>
            <a:ext cx="2450127" cy="4343399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-Create the beginning of a Unity platform puzzle 3D template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-Create a short game that show what can be done with the assets</a:t>
            </a:r>
            <a:endParaRPr lang="en-US" sz="2000" kern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 useBgFill="1">
        <p:nvSpPr>
          <p:cNvPr id="6" name="Freeform: Shape 9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B72D27A-519E-47FD-A40D-119CAB6D7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43433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u="sng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Project idea :</a:t>
            </a:r>
          </a:p>
        </p:txBody>
      </p:sp>
    </p:spTree>
    <p:extLst>
      <p:ext uri="{BB962C8B-B14F-4D97-AF65-F5344CB8AC3E}">
        <p14:creationId xmlns:p14="http://schemas.microsoft.com/office/powerpoint/2010/main" val="1882801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73C2D2-3BE9-46AD-8612-3CC0311D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Problematic and central questions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61C5FB-7D9F-46B7-8444-ACA95F590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beginning of a Unity game template accessible for users that do not know or know a little about programming.</a:t>
            </a:r>
          </a:p>
          <a:p>
            <a:endParaRPr lang="en-US" dirty="0"/>
          </a:p>
          <a:p>
            <a:r>
              <a:rPr lang="en-US" dirty="0"/>
              <a:t>Central questions :</a:t>
            </a:r>
          </a:p>
          <a:p>
            <a:pPr lvl="1"/>
            <a:r>
              <a:rPr lang="en-US" dirty="0"/>
              <a:t>How to create a Unity platform puzzle 3D template accessible for users that do not know or know a little about programming ?</a:t>
            </a:r>
          </a:p>
          <a:p>
            <a:pPr lvl="1"/>
            <a:r>
              <a:rPr lang="en-US" dirty="0"/>
              <a:t>How to show the features of the template ?</a:t>
            </a:r>
          </a:p>
        </p:txBody>
      </p:sp>
    </p:spTree>
    <p:extLst>
      <p:ext uri="{BB962C8B-B14F-4D97-AF65-F5344CB8AC3E}">
        <p14:creationId xmlns:p14="http://schemas.microsoft.com/office/powerpoint/2010/main" val="4211750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C4F67D-7A84-4941-BF2F-680A6A65A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template ?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B3873C7-C069-441C-BB3B-43497134E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8" y="1731963"/>
            <a:ext cx="8281019" cy="4059237"/>
          </a:xfrm>
        </p:spPr>
      </p:pic>
    </p:spTree>
    <p:extLst>
      <p:ext uri="{BB962C8B-B14F-4D97-AF65-F5344CB8AC3E}">
        <p14:creationId xmlns:p14="http://schemas.microsoft.com/office/powerpoint/2010/main" val="1793261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0212D-1E79-4B3F-8B45-48952C03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asset 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95F3504D-1033-430C-9F76-84CD69F6D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92" y="1580050"/>
            <a:ext cx="5916355" cy="4037043"/>
          </a:xfrm>
        </p:spPr>
      </p:pic>
      <p:pic>
        <p:nvPicPr>
          <p:cNvPr id="11" name="Image 10" descr="Une image contenant table&#10;&#10;Description générée automatiquement">
            <a:extLst>
              <a:ext uri="{FF2B5EF4-FFF2-40B4-BE49-F238E27FC236}">
                <a16:creationId xmlns:a16="http://schemas.microsoft.com/office/drawing/2014/main" id="{0B9E7D73-54D4-4626-975B-FF180B4DF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95" y="2290603"/>
            <a:ext cx="5287113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6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4F24596-586A-4CCA-93B5-E35FB9F8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628" y="245855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What is Unity 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48ABEFA-C9B9-4218-8869-468C1A525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1731194"/>
            <a:ext cx="5676236" cy="324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92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102483-61DA-4D78-A6EF-D1563DCF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Unity Asset Store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2342FE-C779-4D05-886D-3D680590EAEE}"/>
              </a:ext>
            </a:extLst>
          </p:cNvPr>
          <p:cNvSpPr/>
          <p:nvPr/>
        </p:nvSpPr>
        <p:spPr>
          <a:xfrm>
            <a:off x="1978090" y="1679510"/>
            <a:ext cx="8182947" cy="4142792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83157FD-EF9C-477A-B68C-27B5E7970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731963"/>
            <a:ext cx="8118474" cy="4059237"/>
          </a:xfrm>
        </p:spPr>
      </p:pic>
    </p:spTree>
    <p:extLst>
      <p:ext uri="{BB962C8B-B14F-4D97-AF65-F5344CB8AC3E}">
        <p14:creationId xmlns:p14="http://schemas.microsoft.com/office/powerpoint/2010/main" val="3960719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E8221D-593F-4BC5-AE9A-21F4CDAB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publisher account</a:t>
            </a:r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C9BF4936-63FA-424E-A9DF-500D2E43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123" y="1694640"/>
            <a:ext cx="7949754" cy="4873453"/>
          </a:xfrm>
        </p:spPr>
      </p:pic>
    </p:spTree>
    <p:extLst>
      <p:ext uri="{BB962C8B-B14F-4D97-AF65-F5344CB8AC3E}">
        <p14:creationId xmlns:p14="http://schemas.microsoft.com/office/powerpoint/2010/main" val="19287380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Microsoft Office PowerPoint</Application>
  <PresentationFormat>Grand écran</PresentationFormat>
  <Paragraphs>51</Paragraphs>
  <Slides>26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0" baseType="lpstr">
      <vt:lpstr>Calibri</vt:lpstr>
      <vt:lpstr>Calisto MT</vt:lpstr>
      <vt:lpstr>Wingdings 2</vt:lpstr>
      <vt:lpstr>Ardoise</vt:lpstr>
      <vt:lpstr>Master project session 2019-2021</vt:lpstr>
      <vt:lpstr>Table of contents</vt:lpstr>
      <vt:lpstr>Project idea :</vt:lpstr>
      <vt:lpstr>Problematic and central questions :</vt:lpstr>
      <vt:lpstr>What is a template ?</vt:lpstr>
      <vt:lpstr>What is an asset ?</vt:lpstr>
      <vt:lpstr>What is Unity ?</vt:lpstr>
      <vt:lpstr>Unity Asset Store</vt:lpstr>
      <vt:lpstr>Unity publisher account</vt:lpstr>
      <vt:lpstr>Unity Asset Store Tools</vt:lpstr>
      <vt:lpstr>Few rules about Unity submission</vt:lpstr>
      <vt:lpstr>How to create a package ?</vt:lpstr>
      <vt:lpstr>How to send the package to a Unity publisher account ?</vt:lpstr>
      <vt:lpstr>Problems : first problem platform is too vague</vt:lpstr>
      <vt:lpstr>Problems : Moving platform but not player</vt:lpstr>
      <vt:lpstr>Problems : adding doors but…</vt:lpstr>
      <vt:lpstr>Keys = having an inventory</vt:lpstr>
      <vt:lpstr>Problems : making a more puzzle way to open doors</vt:lpstr>
      <vt:lpstr>Problems : A full template too hard</vt:lpstr>
      <vt:lpstr>Problems : lack of feedbacks</vt:lpstr>
      <vt:lpstr>After materials</vt:lpstr>
      <vt:lpstr>Problems : need a few more things</vt:lpstr>
      <vt:lpstr>Problems : import</vt:lpstr>
      <vt:lpstr>Problems : background</vt:lpstr>
      <vt:lpstr>The game :</vt:lpstr>
      <vt:lpstr>Conclusion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project session 2019-2021</dc:title>
  <dc:creator>Anthony Lamour</dc:creator>
  <cp:lastModifiedBy>Anthony Lamour</cp:lastModifiedBy>
  <cp:revision>1</cp:revision>
  <dcterms:created xsi:type="dcterms:W3CDTF">2021-09-14T20:26:06Z</dcterms:created>
  <dcterms:modified xsi:type="dcterms:W3CDTF">2021-09-14T20:26:21Z</dcterms:modified>
</cp:coreProperties>
</file>